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8" roundtripDataSignature="AMtx7miCeoalv+4B88C4PcVDAx7HiW7p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customschemas.google.com/relationships/presentationmetadata" Target="metadata"/><Relationship Id="rId25" Type="http://schemas.openxmlformats.org/officeDocument/2006/relationships/slide" Target="slides/slide21.xml"/><Relationship Id="rId47" Type="http://schemas.openxmlformats.org/officeDocument/2006/relationships/slide" Target="slides/slide43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Mpls is good at clearing snow?  People not so much at their homes?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tell when no one is home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abfa3494b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7abfa3494b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abfa3494b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7abfa3494b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abfa3494b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7abfa3494b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SIMILAR TO DOMESTIC, but domestic is more interesting.</a:t>
            </a:r>
            <a:endParaRPr/>
          </a:p>
        </p:txBody>
      </p:sp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story here, except maybe that minneapolis is good at cleaning up snow and clearing streets.  Not specific to our predictions...</a:t>
            </a:r>
            <a:endParaRPr/>
          </a:p>
        </p:txBody>
      </p:sp>
      <p:sp>
        <p:nvSpPr>
          <p:cNvPr id="272" name="Google Shape;27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abfa3494b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abfa3494b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7abfa3494b_1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personal theft to show all over the place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4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4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4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8883" t="2874"/>
          <a:stretch/>
        </p:blipFill>
        <p:spPr>
          <a:xfrm>
            <a:off x="1162613" y="817275"/>
            <a:ext cx="9866776" cy="6040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89" name="Google Shape;89;p1"/>
          <p:cNvPicPr preferRelativeResize="0"/>
          <p:nvPr/>
        </p:nvPicPr>
        <p:blipFill rotWithShape="1">
          <a:blip r:embed="rId3">
            <a:alphaModFix/>
          </a:blip>
          <a:srcRect b="90804" l="91435" r="0" t="3419"/>
          <a:stretch/>
        </p:blipFill>
        <p:spPr>
          <a:xfrm>
            <a:off x="8918950" y="1641200"/>
            <a:ext cx="1542476" cy="5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140924" y="171075"/>
            <a:ext cx="9805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PREDICTION - FORECAST VS ACTUAL CRIME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147" name="Google Shape;1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4486" y="1060439"/>
            <a:ext cx="2057400" cy="473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map&#10;&#10;Description automatically generated" id="148" name="Google Shape;14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735199"/>
            <a:ext cx="9762176" cy="612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0"/>
          <p:cNvSpPr txBox="1"/>
          <p:nvPr/>
        </p:nvSpPr>
        <p:spPr>
          <a:xfrm>
            <a:off x="198664" y="119010"/>
            <a:ext cx="954405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HENNEPIN &amp; FIRST AVE LIGHT RAIL STATIONS</a:t>
            </a:r>
            <a:endParaRPr/>
          </a:p>
        </p:txBody>
      </p:sp>
      <p:sp>
        <p:nvSpPr>
          <p:cNvPr id="150" name="Google Shape;150;p10"/>
          <p:cNvSpPr/>
          <p:nvPr/>
        </p:nvSpPr>
        <p:spPr>
          <a:xfrm>
            <a:off x="3515150" y="1700150"/>
            <a:ext cx="3492300" cy="2676600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uilding, luggage, black, sitting&#10;&#10;Description automatically generated" id="155" name="Google Shape;155;p11"/>
          <p:cNvPicPr preferRelativeResize="0"/>
          <p:nvPr/>
        </p:nvPicPr>
        <p:blipFill rotWithShape="1">
          <a:blip r:embed="rId3">
            <a:alphaModFix/>
          </a:blip>
          <a:srcRect b="16569" l="0" r="0" t="0"/>
          <a:stretch/>
        </p:blipFill>
        <p:spPr>
          <a:xfrm>
            <a:off x="551400" y="815600"/>
            <a:ext cx="9029675" cy="59045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156" name="Google Shape;15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51500" y="1642700"/>
            <a:ext cx="1604850" cy="36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1"/>
          <p:cNvSpPr txBox="1"/>
          <p:nvPr/>
        </p:nvSpPr>
        <p:spPr>
          <a:xfrm>
            <a:off x="198677" y="119000"/>
            <a:ext cx="114576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SATELLITE VIEW OF HENNEPIN &amp; FIRST AVE RAIL STATIONS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0150" y="927893"/>
            <a:ext cx="7251700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2"/>
          <p:cNvPicPr preferRelativeResize="0"/>
          <p:nvPr/>
        </p:nvPicPr>
        <p:blipFill rotWithShape="1">
          <a:blip r:embed="rId4">
            <a:alphaModFix/>
          </a:blip>
          <a:srcRect b="15839" l="0" r="0" t="54103"/>
          <a:stretch/>
        </p:blipFill>
        <p:spPr>
          <a:xfrm>
            <a:off x="117158" y="6243637"/>
            <a:ext cx="5242559" cy="614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2"/>
          <p:cNvSpPr txBox="1"/>
          <p:nvPr/>
        </p:nvSpPr>
        <p:spPr>
          <a:xfrm>
            <a:off x="3452071" y="281562"/>
            <a:ext cx="52878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CRIMES IN 2019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 txBox="1"/>
          <p:nvPr/>
        </p:nvSpPr>
        <p:spPr>
          <a:xfrm>
            <a:off x="2620109" y="281562"/>
            <a:ext cx="6951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THEFT BY TYPE IN 2019 </a:t>
            </a:r>
            <a:endParaRPr/>
          </a:p>
        </p:txBody>
      </p:sp>
      <p:pic>
        <p:nvPicPr>
          <p:cNvPr id="170" name="Google Shape;170;p13"/>
          <p:cNvPicPr preferRelativeResize="0"/>
          <p:nvPr/>
        </p:nvPicPr>
        <p:blipFill rotWithShape="1">
          <a:blip r:embed="rId3">
            <a:alphaModFix/>
          </a:blip>
          <a:srcRect b="0" l="4968" r="14094" t="7495"/>
          <a:stretch/>
        </p:blipFill>
        <p:spPr>
          <a:xfrm>
            <a:off x="1595437" y="1078182"/>
            <a:ext cx="8259532" cy="5336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/>
          <p:nvPr/>
        </p:nvSpPr>
        <p:spPr>
          <a:xfrm>
            <a:off x="1371599" y="281550"/>
            <a:ext cx="9144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CRIME WHEN IT’S SNOWING</a:t>
            </a:r>
            <a:endParaRPr/>
          </a:p>
        </p:txBody>
      </p:sp>
      <p:pic>
        <p:nvPicPr>
          <p:cNvPr id="176" name="Google Shape;1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10" y="1585911"/>
            <a:ext cx="11430003" cy="428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4"/>
          <p:cNvSpPr txBox="1"/>
          <p:nvPr/>
        </p:nvSpPr>
        <p:spPr>
          <a:xfrm>
            <a:off x="1371599" y="5872150"/>
            <a:ext cx="9144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SNOWFALL IN INCHES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/>
        </p:nvSpPr>
        <p:spPr>
          <a:xfrm>
            <a:off x="2135234" y="266812"/>
            <a:ext cx="7921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THEFT WHEN SNOWING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 rotWithShape="1">
          <a:blip r:embed="rId3">
            <a:alphaModFix/>
          </a:blip>
          <a:srcRect b="4361" l="0" r="0" t="0"/>
          <a:stretch/>
        </p:blipFill>
        <p:spPr>
          <a:xfrm>
            <a:off x="409200" y="1288350"/>
            <a:ext cx="11373600" cy="428130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1523974" y="5870025"/>
            <a:ext cx="9144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SNOWFALL IN INCHES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/>
        </p:nvSpPr>
        <p:spPr>
          <a:xfrm>
            <a:off x="2135234" y="415537"/>
            <a:ext cx="7921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 THEFT WHEN IT’S SNOWING</a:t>
            </a:r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b="4823" l="0" r="0" t="1508"/>
          <a:stretch/>
        </p:blipFill>
        <p:spPr>
          <a:xfrm>
            <a:off x="0" y="1179875"/>
            <a:ext cx="12192002" cy="45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1523974" y="5870025"/>
            <a:ext cx="9144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SNOWFALL IN INCHES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/>
        </p:nvSpPr>
        <p:spPr>
          <a:xfrm>
            <a:off x="2135234" y="338637"/>
            <a:ext cx="7921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 THEFT WHEN IT’S SNOWING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 rotWithShape="1">
          <a:blip r:embed="rId3">
            <a:alphaModFix/>
          </a:blip>
          <a:srcRect b="4888" l="0" r="0" t="0"/>
          <a:stretch/>
        </p:blipFill>
        <p:spPr>
          <a:xfrm>
            <a:off x="0" y="1206200"/>
            <a:ext cx="12191999" cy="464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/>
        </p:nvSpPr>
        <p:spPr>
          <a:xfrm>
            <a:off x="1523974" y="5870025"/>
            <a:ext cx="9144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SNOWFALL IN INCHES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/>
        </p:nvSpPr>
        <p:spPr>
          <a:xfrm>
            <a:off x="1377925" y="424429"/>
            <a:ext cx="9436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 OF SNOW IMPACT ON CRIME BY TYPE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27"/>
          <p:cNvPicPr preferRelativeResize="0"/>
          <p:nvPr/>
        </p:nvPicPr>
        <p:blipFill rotWithShape="1">
          <a:blip r:embed="rId3">
            <a:alphaModFix/>
          </a:blip>
          <a:srcRect b="6795" l="0" r="0" t="1746"/>
          <a:stretch/>
        </p:blipFill>
        <p:spPr>
          <a:xfrm>
            <a:off x="64300" y="1174862"/>
            <a:ext cx="12063401" cy="45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1524024" y="5870025"/>
            <a:ext cx="9144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INCHES OF SNOW ON THE GROUND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/>
        </p:nvSpPr>
        <p:spPr>
          <a:xfrm>
            <a:off x="624288" y="354825"/>
            <a:ext cx="10943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 OF SNOW IMPACT ON DOMESTIC DISTURBANCE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 b="3910" l="0" r="8700" t="0"/>
          <a:stretch/>
        </p:blipFill>
        <p:spPr>
          <a:xfrm>
            <a:off x="1524025" y="1047041"/>
            <a:ext cx="9144001" cy="477697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1524024" y="5870025"/>
            <a:ext cx="9144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INCHES OF SNOW ON THE GROUND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map&#10;&#10;Description automatically generated"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0100" y="0"/>
            <a:ext cx="7881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293593" y="1283047"/>
            <a:ext cx="32907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STOLEN BIKES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/>
        </p:nvSpPr>
        <p:spPr>
          <a:xfrm>
            <a:off x="1251796" y="295850"/>
            <a:ext cx="94361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 OF SNOW IMPACT ON HOME THEFT</a:t>
            </a:r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 rotWithShape="1">
          <a:blip r:embed="rId3">
            <a:alphaModFix/>
          </a:blip>
          <a:srcRect b="1341" l="0" r="12770" t="0"/>
          <a:stretch/>
        </p:blipFill>
        <p:spPr>
          <a:xfrm>
            <a:off x="1711600" y="1016550"/>
            <a:ext cx="8768800" cy="48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 txBox="1"/>
          <p:nvPr/>
        </p:nvSpPr>
        <p:spPr>
          <a:xfrm>
            <a:off x="1524024" y="5870025"/>
            <a:ext cx="9144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INCHES OF SNOW ON THE GROUND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/>
        </p:nvSpPr>
        <p:spPr>
          <a:xfrm>
            <a:off x="1251796" y="281100"/>
            <a:ext cx="9436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 OF SNOW IMPACT ON CAR THEFT</a:t>
            </a: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 rotWithShape="1">
          <a:blip r:embed="rId3">
            <a:alphaModFix/>
          </a:blip>
          <a:srcRect b="3278" l="0" r="13028" t="0"/>
          <a:stretch/>
        </p:blipFill>
        <p:spPr>
          <a:xfrm>
            <a:off x="1560887" y="999463"/>
            <a:ext cx="8818023" cy="48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7"/>
          <p:cNvSpPr txBox="1"/>
          <p:nvPr/>
        </p:nvSpPr>
        <p:spPr>
          <a:xfrm>
            <a:off x="1524024" y="5870025"/>
            <a:ext cx="9144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INCHES OF SNOW ON THE GROUND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/>
        </p:nvSpPr>
        <p:spPr>
          <a:xfrm>
            <a:off x="1242903" y="281100"/>
            <a:ext cx="9706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MAX TEMPERATURE IMPACT ON CRIME</a:t>
            </a:r>
            <a:endParaRPr/>
          </a:p>
        </p:txBody>
      </p:sp>
      <p:pic>
        <p:nvPicPr>
          <p:cNvPr id="232" name="Google Shape;232;p38"/>
          <p:cNvPicPr preferRelativeResize="0"/>
          <p:nvPr/>
        </p:nvPicPr>
        <p:blipFill rotWithShape="1">
          <a:blip r:embed="rId3">
            <a:alphaModFix/>
          </a:blip>
          <a:srcRect b="2666" l="0" r="0" t="0"/>
          <a:stretch/>
        </p:blipFill>
        <p:spPr>
          <a:xfrm>
            <a:off x="394650" y="1269275"/>
            <a:ext cx="11402727" cy="45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 txBox="1"/>
          <p:nvPr/>
        </p:nvSpPr>
        <p:spPr>
          <a:xfrm>
            <a:off x="1524024" y="5870025"/>
            <a:ext cx="9144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MAX TEMP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/>
        </p:nvSpPr>
        <p:spPr>
          <a:xfrm>
            <a:off x="1464152" y="369575"/>
            <a:ext cx="9263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CRIME COUNT BY NEIGHBORHOOD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76" y="1504325"/>
            <a:ext cx="11848253" cy="470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abfa3494b_1_30"/>
          <p:cNvSpPr txBox="1"/>
          <p:nvPr/>
        </p:nvSpPr>
        <p:spPr>
          <a:xfrm>
            <a:off x="366300" y="384325"/>
            <a:ext cx="11459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CRIME COUNT COMPARED TO POVERTY LEVEL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7abfa3494b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3275"/>
            <a:ext cx="11887198" cy="5491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abfa3494b_1_36"/>
          <p:cNvSpPr txBox="1"/>
          <p:nvPr/>
        </p:nvSpPr>
        <p:spPr>
          <a:xfrm>
            <a:off x="103375" y="369575"/>
            <a:ext cx="11682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CRIME COUNT COMPARED WITH MEDIAN HOUSEHOLD INCOME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g7abfa3494b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00" y="1562300"/>
            <a:ext cx="10502474" cy="51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abfa3494b_1_42"/>
          <p:cNvSpPr txBox="1"/>
          <p:nvPr/>
        </p:nvSpPr>
        <p:spPr>
          <a:xfrm>
            <a:off x="57425" y="384325"/>
            <a:ext cx="12038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CRIME COMPARED WITH UNEMPLOYMENT </a:t>
            </a:r>
            <a:r>
              <a:rPr b="1" baseline="30000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(BUBBLE SIZE = Total People)</a:t>
            </a:r>
            <a:endParaRPr b="1" baseline="30000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g7abfa3494b_1_42"/>
          <p:cNvPicPr preferRelativeResize="0"/>
          <p:nvPr/>
        </p:nvPicPr>
        <p:blipFill rotWithShape="1">
          <a:blip r:embed="rId3">
            <a:alphaModFix/>
          </a:blip>
          <a:srcRect b="0" l="0" r="832" t="25484"/>
          <a:stretch/>
        </p:blipFill>
        <p:spPr>
          <a:xfrm>
            <a:off x="264225" y="1120750"/>
            <a:ext cx="11767725" cy="573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/>
        </p:nvSpPr>
        <p:spPr>
          <a:xfrm>
            <a:off x="0" y="295850"/>
            <a:ext cx="12192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Snow Depth impact excluding 0-1 bucket .. small nuanced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9"/>
          <p:cNvPicPr preferRelativeResize="0"/>
          <p:nvPr/>
        </p:nvPicPr>
        <p:blipFill rotWithShape="1">
          <a:blip r:embed="rId3">
            <a:alphaModFix/>
          </a:blip>
          <a:srcRect b="3418" l="0" r="1176" t="0"/>
          <a:stretch/>
        </p:blipFill>
        <p:spPr>
          <a:xfrm>
            <a:off x="625900" y="942175"/>
            <a:ext cx="10687973" cy="54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/>
          <p:nvPr/>
        </p:nvSpPr>
        <p:spPr>
          <a:xfrm>
            <a:off x="1377908" y="295850"/>
            <a:ext cx="9436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 OF SNOW IMPACT ON ASSAULT… </a:t>
            </a:r>
            <a:endParaRPr/>
          </a:p>
        </p:txBody>
      </p:sp>
      <p:pic>
        <p:nvPicPr>
          <p:cNvPr id="269" name="Google Shape;269;p28"/>
          <p:cNvPicPr preferRelativeResize="0"/>
          <p:nvPr/>
        </p:nvPicPr>
        <p:blipFill rotWithShape="1">
          <a:blip r:embed="rId3">
            <a:alphaModFix/>
          </a:blip>
          <a:srcRect b="1156" l="0" r="8734" t="0"/>
          <a:stretch/>
        </p:blipFill>
        <p:spPr>
          <a:xfrm>
            <a:off x="959950" y="942050"/>
            <a:ext cx="10272101" cy="5404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/>
        </p:nvSpPr>
        <p:spPr>
          <a:xfrm>
            <a:off x="1377908" y="281100"/>
            <a:ext cx="9436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 OF SNOW IMPACT ON PERSONAL THEFT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36"/>
          <p:cNvPicPr preferRelativeResize="0"/>
          <p:nvPr/>
        </p:nvPicPr>
        <p:blipFill rotWithShape="1">
          <a:blip r:embed="rId3">
            <a:alphaModFix/>
          </a:blip>
          <a:srcRect b="5970" l="0" r="12280" t="0"/>
          <a:stretch/>
        </p:blipFill>
        <p:spPr>
          <a:xfrm>
            <a:off x="1377900" y="927300"/>
            <a:ext cx="9436202" cy="518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/>
        </p:nvSpPr>
        <p:spPr>
          <a:xfrm>
            <a:off x="293593" y="1283047"/>
            <a:ext cx="346197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THEFTS FROM BUSINESS</a:t>
            </a:r>
            <a:endParaRPr/>
          </a:p>
        </p:txBody>
      </p:sp>
      <p:pic>
        <p:nvPicPr>
          <p:cNvPr descr="A close up of a map&#10;&#10;Description automatically generated"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0100" y="0"/>
            <a:ext cx="78819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/>
        </p:nvSpPr>
        <p:spPr>
          <a:xfrm>
            <a:off x="0" y="340075"/>
            <a:ext cx="14158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 OF SNOW IMPACT ON BUSINESS THEFT.. use personal to show all over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33"/>
          <p:cNvPicPr preferRelativeResize="0"/>
          <p:nvPr/>
        </p:nvPicPr>
        <p:blipFill rotWithShape="1">
          <a:blip r:embed="rId3">
            <a:alphaModFix/>
          </a:blip>
          <a:srcRect b="2496" l="0" r="0" t="0"/>
          <a:stretch/>
        </p:blipFill>
        <p:spPr>
          <a:xfrm>
            <a:off x="1074350" y="991925"/>
            <a:ext cx="10043302" cy="4874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 txBox="1"/>
          <p:nvPr/>
        </p:nvSpPr>
        <p:spPr>
          <a:xfrm>
            <a:off x="162223" y="325775"/>
            <a:ext cx="9894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 THEFT WHEN IT’S SNOWING … duplicate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18"/>
          <p:cNvPicPr preferRelativeResize="0"/>
          <p:nvPr/>
        </p:nvPicPr>
        <p:blipFill rotWithShape="1">
          <a:blip r:embed="rId3">
            <a:alphaModFix/>
          </a:blip>
          <a:srcRect b="0" l="0" r="0" t="6907"/>
          <a:stretch/>
        </p:blipFill>
        <p:spPr>
          <a:xfrm>
            <a:off x="248225" y="1342975"/>
            <a:ext cx="11695503" cy="41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8"/>
          <p:cNvSpPr txBox="1"/>
          <p:nvPr/>
        </p:nvSpPr>
        <p:spPr>
          <a:xfrm>
            <a:off x="1523974" y="5870025"/>
            <a:ext cx="9144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SNOWFALL IN INCHES</a:t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/>
        </p:nvSpPr>
        <p:spPr>
          <a:xfrm>
            <a:off x="-191725" y="266375"/>
            <a:ext cx="12727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 OF SNOW IMPACT ON CAR THEFT… from car similar to stolen car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34"/>
          <p:cNvPicPr preferRelativeResize="0"/>
          <p:nvPr/>
        </p:nvPicPr>
        <p:blipFill rotWithShape="1">
          <a:blip r:embed="rId3">
            <a:alphaModFix/>
          </a:blip>
          <a:srcRect b="3811" l="0" r="764" t="1617"/>
          <a:stretch/>
        </p:blipFill>
        <p:spPr>
          <a:xfrm>
            <a:off x="813550" y="1061875"/>
            <a:ext cx="10483725" cy="516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 txBox="1"/>
          <p:nvPr/>
        </p:nvSpPr>
        <p:spPr>
          <a:xfrm>
            <a:off x="73750" y="295850"/>
            <a:ext cx="119610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Snow Depth impact excluding 0-1 bucket… theft only? have by type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18950"/>
            <a:ext cx="12191999" cy="50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"/>
          <p:cNvSpPr txBox="1"/>
          <p:nvPr/>
        </p:nvSpPr>
        <p:spPr>
          <a:xfrm>
            <a:off x="3452071" y="281562"/>
            <a:ext cx="792152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Snow impact excluding 0-1 bucket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crime type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2" y="1585694"/>
            <a:ext cx="12192000" cy="4990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/>
          <p:nvPr/>
        </p:nvSpPr>
        <p:spPr>
          <a:xfrm>
            <a:off x="1251796" y="295850"/>
            <a:ext cx="94361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 OF SNOW IMPACT ON STOLEN BIKES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626" y="942176"/>
            <a:ext cx="10522750" cy="53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/>
          <p:nvPr/>
        </p:nvSpPr>
        <p:spPr>
          <a:xfrm>
            <a:off x="3452071" y="281562"/>
            <a:ext cx="792152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Snow impact excluding 0-1 bucket</a:t>
            </a:r>
            <a:endParaRPr/>
          </a:p>
        </p:txBody>
      </p:sp>
      <p:pic>
        <p:nvPicPr>
          <p:cNvPr id="323" name="Google Shape;32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92975"/>
            <a:ext cx="12192000" cy="467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 txBox="1"/>
          <p:nvPr/>
        </p:nvSpPr>
        <p:spPr>
          <a:xfrm>
            <a:off x="3452071" y="281562"/>
            <a:ext cx="792152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Snow impact excluding 0-1 bucket</a:t>
            </a:r>
            <a:endParaRPr/>
          </a:p>
        </p:txBody>
      </p:sp>
      <p:pic>
        <p:nvPicPr>
          <p:cNvPr id="329" name="Google Shape;3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10660"/>
            <a:ext cx="12192000" cy="4836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 txBox="1"/>
          <p:nvPr/>
        </p:nvSpPr>
        <p:spPr>
          <a:xfrm>
            <a:off x="1377913" y="424437"/>
            <a:ext cx="46046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Snow Depth impact</a:t>
            </a:r>
            <a:endParaRPr/>
          </a:p>
        </p:txBody>
      </p:sp>
      <p:pic>
        <p:nvPicPr>
          <p:cNvPr id="335" name="Google Shape;335;p25"/>
          <p:cNvPicPr preferRelativeResize="0"/>
          <p:nvPr/>
        </p:nvPicPr>
        <p:blipFill rotWithShape="1">
          <a:blip r:embed="rId3">
            <a:alphaModFix/>
          </a:blip>
          <a:srcRect b="8474" l="0" r="0" t="-7239"/>
          <a:stretch/>
        </p:blipFill>
        <p:spPr>
          <a:xfrm>
            <a:off x="0" y="1070775"/>
            <a:ext cx="12192000" cy="53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/>
        </p:nvSpPr>
        <p:spPr>
          <a:xfrm>
            <a:off x="293593" y="1283047"/>
            <a:ext cx="346197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ASSAULT, THEFT FROM PERSON</a:t>
            </a:r>
            <a:endParaRPr/>
          </a:p>
        </p:txBody>
      </p:sp>
      <p:pic>
        <p:nvPicPr>
          <p:cNvPr descr="A close up of a map&#10;&#10;Description automatically generated"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0100" y="0"/>
            <a:ext cx="78819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"/>
          <p:cNvSpPr txBox="1"/>
          <p:nvPr/>
        </p:nvSpPr>
        <p:spPr>
          <a:xfrm>
            <a:off x="2135259" y="252062"/>
            <a:ext cx="7921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PERSONAL THEFT WHEN IT’S SNOWING</a:t>
            </a:r>
            <a:endParaRPr/>
          </a:p>
        </p:txBody>
      </p:sp>
      <p:pic>
        <p:nvPicPr>
          <p:cNvPr id="341" name="Google Shape;341;p23"/>
          <p:cNvPicPr preferRelativeResize="0"/>
          <p:nvPr/>
        </p:nvPicPr>
        <p:blipFill rotWithShape="1">
          <a:blip r:embed="rId3">
            <a:alphaModFix/>
          </a:blip>
          <a:srcRect b="4770" l="0" r="0" t="0"/>
          <a:stretch/>
        </p:blipFill>
        <p:spPr>
          <a:xfrm>
            <a:off x="0" y="1154300"/>
            <a:ext cx="12192001" cy="454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/>
          <p:nvPr/>
        </p:nvSpPr>
        <p:spPr>
          <a:xfrm>
            <a:off x="1377908" y="295850"/>
            <a:ext cx="9436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MURDER COUNT BY SNOW DEPTH</a:t>
            </a:r>
            <a:endParaRPr/>
          </a:p>
        </p:txBody>
      </p:sp>
      <p:pic>
        <p:nvPicPr>
          <p:cNvPr id="347" name="Google Shape;34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13" y="1119172"/>
            <a:ext cx="10648950" cy="5432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"/>
          <p:cNvSpPr txBox="1"/>
          <p:nvPr/>
        </p:nvSpPr>
        <p:spPr>
          <a:xfrm>
            <a:off x="3452071" y="281562"/>
            <a:ext cx="792152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Snow impact excluding 0-1 bucket .. don’t know what this is…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592" y="1444800"/>
            <a:ext cx="11787408" cy="45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2533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9"/>
          <p:cNvSpPr txBox="1"/>
          <p:nvPr/>
        </p:nvSpPr>
        <p:spPr>
          <a:xfrm>
            <a:off x="383450" y="281550"/>
            <a:ext cx="10990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Snow impact excluding 0-1 bucket … really small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" name="Google Shape;35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757"/>
            <a:ext cx="12192000" cy="4648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/>
          <p:nvPr/>
        </p:nvSpPr>
        <p:spPr>
          <a:xfrm>
            <a:off x="293593" y="1283047"/>
            <a:ext cx="346197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THEFT FROM HOME</a:t>
            </a:r>
            <a:endParaRPr/>
          </a:p>
        </p:txBody>
      </p:sp>
      <p:pic>
        <p:nvPicPr>
          <p:cNvPr descr="A picture containing text, map&#10;&#10;Description automatically generated" id="114" name="Google Shape;1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2707" y="0"/>
            <a:ext cx="78819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/>
          <p:nvPr/>
        </p:nvSpPr>
        <p:spPr>
          <a:xfrm>
            <a:off x="293593" y="1283047"/>
            <a:ext cx="393006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SEXUAL/DOMESTIC</a:t>
            </a:r>
            <a:endParaRPr/>
          </a:p>
        </p:txBody>
      </p:sp>
      <p:pic>
        <p:nvPicPr>
          <p:cNvPr descr="A picture containing text, map&#10;&#10;Description automatically generated" id="120" name="Google Shape;1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0100" y="0"/>
            <a:ext cx="78819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map&#10;&#10;Description automatically generated" id="126" name="Google Shape;126;p7"/>
          <p:cNvPicPr preferRelativeResize="0"/>
          <p:nvPr/>
        </p:nvPicPr>
        <p:blipFill rotWithShape="1">
          <a:blip r:embed="rId3">
            <a:alphaModFix/>
          </a:blip>
          <a:srcRect b="0" l="0" r="766" t="0"/>
          <a:stretch/>
        </p:blipFill>
        <p:spPr>
          <a:xfrm>
            <a:off x="198664" y="1296484"/>
            <a:ext cx="10019198" cy="5561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7"/>
          <p:cNvSpPr txBox="1"/>
          <p:nvPr/>
        </p:nvSpPr>
        <p:spPr>
          <a:xfrm>
            <a:off x="198664" y="119010"/>
            <a:ext cx="954405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Crimes near East Bank (Wahu, other student residence communities) </a:t>
            </a:r>
            <a:endParaRPr/>
          </a:p>
        </p:txBody>
      </p:sp>
      <p:pic>
        <p:nvPicPr>
          <p:cNvPr descr="A screenshot of a cell phone&#10;&#10;Description automatically generated" id="128" name="Google Shape;12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2891" y="404734"/>
            <a:ext cx="1630445" cy="392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 txBox="1"/>
          <p:nvPr/>
        </p:nvSpPr>
        <p:spPr>
          <a:xfrm>
            <a:off x="0" y="1139900"/>
            <a:ext cx="41481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CRIME NEAR CARLSON </a:t>
            </a:r>
            <a:endParaRPr/>
          </a:p>
        </p:txBody>
      </p:sp>
      <p:pic>
        <p:nvPicPr>
          <p:cNvPr descr="A close up of a map&#10;&#10;Description automatically generated" id="134" name="Google Shape;13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8179" y="0"/>
            <a:ext cx="804382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135" name="Google Shape;13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2210" y="2616822"/>
            <a:ext cx="1523679" cy="3670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map&#10;&#10;Description automatically generated" id="140" name="Google Shape;1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6700" y="751899"/>
            <a:ext cx="8535300" cy="5670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141" name="Google Shape;14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210" y="3312050"/>
            <a:ext cx="2146300" cy="29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9"/>
          <p:cNvSpPr txBox="1"/>
          <p:nvPr/>
        </p:nvSpPr>
        <p:spPr>
          <a:xfrm>
            <a:off x="0" y="1680600"/>
            <a:ext cx="3656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US BANK STADIUM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2019-12-09T00:09:33Z</dcterms:created>
  <dc:creator>Microsoft Office User</dc:creator>
</cp:coreProperties>
</file>